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03" y="2670468"/>
            <a:ext cx="4710768" cy="35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№20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  68°16′47</a:t>
            </a:r>
            <a:r>
              <a:rPr lang="ru-RU" sz="1100" dirty="0"/>
              <a:t>″ </a:t>
            </a:r>
            <a:r>
              <a:rPr lang="ru-RU" sz="1100" dirty="0" smtClean="0"/>
              <a:t>     </a:t>
            </a:r>
            <a:r>
              <a:rPr lang="ru-RU" sz="1100" dirty="0"/>
              <a:t>55°23′7″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   68°19′38</a:t>
            </a:r>
            <a:r>
              <a:rPr lang="ru-RU" sz="1100" dirty="0"/>
              <a:t>″  </a:t>
            </a:r>
            <a:r>
              <a:rPr lang="ru-RU" sz="1100" dirty="0" smtClean="0"/>
              <a:t>    </a:t>
            </a:r>
            <a:r>
              <a:rPr lang="ru-RU" sz="1100" dirty="0"/>
              <a:t>55°23′32″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  68°19′26</a:t>
            </a:r>
            <a:r>
              <a:rPr lang="ru-RU" sz="1100" dirty="0"/>
              <a:t>″   </a:t>
            </a:r>
            <a:r>
              <a:rPr lang="ru-RU" sz="1100" dirty="0" smtClean="0"/>
              <a:t>   55°23′8″</a:t>
            </a:r>
          </a:p>
          <a:p>
            <a:r>
              <a:rPr lang="ru-RU" sz="1100" dirty="0"/>
              <a:t>4. </a:t>
            </a:r>
            <a:r>
              <a:rPr lang="ru-RU" sz="1100" dirty="0" smtClean="0"/>
              <a:t>         68°16′56</a:t>
            </a:r>
            <a:r>
              <a:rPr lang="ru-RU" sz="1100" dirty="0"/>
              <a:t>″  </a:t>
            </a:r>
            <a:r>
              <a:rPr lang="ru-RU" sz="1100" dirty="0" smtClean="0"/>
              <a:t>    </a:t>
            </a:r>
            <a:r>
              <a:rPr lang="ru-RU" sz="1100" dirty="0"/>
              <a:t>55°22′54″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55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Долгое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1" y="3212339"/>
            <a:ext cx="3065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прямой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4 по </a:t>
            </a:r>
            <a:r>
              <a:rPr lang="ru-RU" sz="1100" dirty="0"/>
              <a:t>береговой </a:t>
            </a:r>
            <a:r>
              <a:rPr lang="ru-RU" sz="1100" dirty="0" smtClean="0"/>
              <a:t>линии; от т. 4 до т. 1 по береговой 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274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Петуховский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smtClean="0"/>
              <a:t>Актабанский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866317" y="5867122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11934" y="6078169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6835355" y="6191866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94116" y="2303718"/>
            <a:ext cx="163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Долгое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6197445" y="2693110"/>
            <a:ext cx="1382081" cy="271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6" y="4002100"/>
            <a:ext cx="3775168" cy="266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99" y="6526093"/>
            <a:ext cx="3905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69524" y="6464894"/>
            <a:ext cx="1612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- Заболоченная местность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6389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Экран (4:3)</PresentationFormat>
  <Paragraphs>33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2016-07-01T11:18:26Z</dcterms:created>
  <dcterms:modified xsi:type="dcterms:W3CDTF">2016-07-01T11:30:53Z</dcterms:modified>
</cp:coreProperties>
</file>