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43" y="3231179"/>
            <a:ext cx="4710768" cy="35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cdn6.bigcommerce.com/s-eits0w6/product_images/uploaded_images/compass-rose-metal-wall-art.jpg?t=140855056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25" y="224952"/>
            <a:ext cx="418643" cy="3873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139062" y="335347"/>
            <a:ext cx="4826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+mj-lt"/>
              </a:rPr>
              <a:t>СХЕМА</a:t>
            </a:r>
            <a:r>
              <a:rPr lang="ru-RU" sz="1600" b="1" dirty="0" smtClean="0"/>
              <a:t> ГРАНИЦ РЫБОВОДНОГО УЧАСТКА №21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4422" y="752302"/>
            <a:ext cx="155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Наименование рыбоводного </a:t>
            </a:r>
          </a:p>
          <a:p>
            <a:pPr algn="ctr"/>
            <a:r>
              <a:rPr lang="ru-RU" sz="1200" b="1" dirty="0" smtClean="0"/>
              <a:t>участка</a:t>
            </a:r>
            <a:endParaRPr lang="ru-RU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353308" y="742967"/>
            <a:ext cx="163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Описание границ  рыбоводного </a:t>
            </a:r>
          </a:p>
          <a:p>
            <a:pPr algn="ctr"/>
            <a:r>
              <a:rPr lang="ru-RU" sz="1200" b="1" dirty="0" smtClean="0"/>
              <a:t>участка</a:t>
            </a:r>
            <a:endParaRPr lang="ru-RU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60032" y="768623"/>
            <a:ext cx="105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/>
              <a:t>д</a:t>
            </a:r>
            <a:r>
              <a:rPr lang="ru-RU" sz="1200" b="1" dirty="0" smtClean="0"/>
              <a:t>лина (м),</a:t>
            </a:r>
          </a:p>
          <a:p>
            <a:pPr algn="ctr"/>
            <a:r>
              <a:rPr lang="ru-RU" sz="1200" b="1" dirty="0"/>
              <a:t>ш</a:t>
            </a:r>
            <a:r>
              <a:rPr lang="ru-RU" sz="1200" b="1" dirty="0" smtClean="0"/>
              <a:t>ирина (м),</a:t>
            </a:r>
          </a:p>
          <a:p>
            <a:pPr algn="ctr"/>
            <a:r>
              <a:rPr lang="ru-RU" sz="1200" b="1" dirty="0"/>
              <a:t>п</a:t>
            </a:r>
            <a:r>
              <a:rPr lang="ru-RU" sz="1200" b="1" dirty="0" smtClean="0"/>
              <a:t>лощадь (га)</a:t>
            </a:r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178501" y="768623"/>
            <a:ext cx="1517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Муниципальное </a:t>
            </a:r>
          </a:p>
          <a:p>
            <a:pPr algn="ctr"/>
            <a:r>
              <a:rPr lang="ru-RU" sz="1200" b="1" dirty="0" smtClean="0"/>
              <a:t>образование, </a:t>
            </a:r>
          </a:p>
          <a:p>
            <a:pPr algn="ctr"/>
            <a:r>
              <a:rPr lang="ru-RU" sz="1200" b="1" dirty="0" smtClean="0"/>
              <a:t>вид рыболовства</a:t>
            </a:r>
            <a:endParaRPr lang="ru-RU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48665" y="1492782"/>
            <a:ext cx="244827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Географические координаты точек</a:t>
            </a:r>
          </a:p>
          <a:p>
            <a:pPr lvl="0" algn="ctr"/>
            <a:r>
              <a:rPr lang="ru-RU" sz="1100" dirty="0">
                <a:solidFill>
                  <a:prstClr val="black"/>
                </a:solidFill>
              </a:rPr>
              <a:t>(с использованием системы         координат WGS84)</a:t>
            </a:r>
          </a:p>
          <a:p>
            <a:r>
              <a:rPr lang="ru-RU" sz="1100" dirty="0" smtClean="0"/>
              <a:t>№</a:t>
            </a:r>
          </a:p>
          <a:p>
            <a:r>
              <a:rPr lang="ru-RU" sz="1100" dirty="0" err="1" smtClean="0"/>
              <a:t>точ</a:t>
            </a:r>
            <a:r>
              <a:rPr lang="ru-RU" sz="1100" dirty="0" smtClean="0"/>
              <a:t>    Е (долгота),   </a:t>
            </a:r>
            <a:r>
              <a:rPr lang="en-US" sz="1100" dirty="0" smtClean="0"/>
              <a:t>N </a:t>
            </a:r>
            <a:r>
              <a:rPr lang="ru-RU" sz="1100" dirty="0" smtClean="0"/>
              <a:t>(широта) </a:t>
            </a:r>
          </a:p>
          <a:p>
            <a:r>
              <a:rPr lang="ru-RU" sz="1100" dirty="0" err="1" smtClean="0"/>
              <a:t>ки</a:t>
            </a:r>
            <a:endParaRPr lang="ru-RU" sz="1100" dirty="0" smtClean="0"/>
          </a:p>
          <a:p>
            <a:r>
              <a:rPr lang="ru-RU" sz="1100" dirty="0" smtClean="0"/>
              <a:t>1</a:t>
            </a:r>
            <a:r>
              <a:rPr lang="ru-RU" sz="1100" dirty="0"/>
              <a:t>. </a:t>
            </a:r>
            <a:r>
              <a:rPr lang="ru-RU" sz="1100" dirty="0" smtClean="0"/>
              <a:t>       68°20′20</a:t>
            </a:r>
            <a:r>
              <a:rPr lang="ru-RU" sz="1100" dirty="0"/>
              <a:t>″   </a:t>
            </a:r>
            <a:r>
              <a:rPr lang="ru-RU" sz="1100" dirty="0" smtClean="0"/>
              <a:t>   55°23′45</a:t>
            </a:r>
            <a:r>
              <a:rPr lang="ru-RU" sz="1100" dirty="0"/>
              <a:t>″</a:t>
            </a:r>
            <a:endParaRPr lang="ru-RU" sz="1100" dirty="0" smtClean="0"/>
          </a:p>
          <a:p>
            <a:r>
              <a:rPr lang="ru-RU" sz="1100" dirty="0" smtClean="0"/>
              <a:t>2</a:t>
            </a:r>
            <a:r>
              <a:rPr lang="ru-RU" sz="1100" dirty="0"/>
              <a:t>. </a:t>
            </a:r>
            <a:r>
              <a:rPr lang="ru-RU" sz="1100" dirty="0" smtClean="0"/>
              <a:t>       68°21′33</a:t>
            </a:r>
            <a:r>
              <a:rPr lang="ru-RU" sz="1100" dirty="0"/>
              <a:t>″   </a:t>
            </a:r>
            <a:r>
              <a:rPr lang="ru-RU" sz="1100" dirty="0" smtClean="0"/>
              <a:t>   </a:t>
            </a:r>
            <a:r>
              <a:rPr lang="ru-RU" sz="1100" dirty="0"/>
              <a:t>55°23′44″</a:t>
            </a:r>
            <a:endParaRPr lang="ru-RU" sz="1100" dirty="0" smtClean="0"/>
          </a:p>
          <a:p>
            <a:r>
              <a:rPr lang="ru-RU" sz="1100" dirty="0" smtClean="0"/>
              <a:t>3</a:t>
            </a:r>
            <a:r>
              <a:rPr lang="ru-RU" sz="1100" dirty="0"/>
              <a:t>. </a:t>
            </a:r>
            <a:r>
              <a:rPr lang="ru-RU" sz="1100" dirty="0" smtClean="0"/>
              <a:t>       68°20′56</a:t>
            </a:r>
            <a:r>
              <a:rPr lang="ru-RU" sz="1100" dirty="0"/>
              <a:t>″  </a:t>
            </a:r>
            <a:r>
              <a:rPr lang="ru-RU" sz="1100" dirty="0" smtClean="0"/>
              <a:t>    </a:t>
            </a:r>
            <a:r>
              <a:rPr lang="ru-RU" sz="1100" dirty="0"/>
              <a:t>55°23′5″</a:t>
            </a:r>
            <a:endParaRPr lang="ru-RU" sz="11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34421" y="1440481"/>
            <a:ext cx="1557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оз. Плоское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619671" y="3212339"/>
            <a:ext cx="277726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100" dirty="0"/>
              <a:t>от т. </a:t>
            </a:r>
            <a:r>
              <a:rPr lang="ru-RU" sz="1100" dirty="0" smtClean="0"/>
              <a:t>1 до </a:t>
            </a:r>
            <a:r>
              <a:rPr lang="ru-RU" sz="1100" dirty="0"/>
              <a:t>т. 2 по </a:t>
            </a:r>
            <a:r>
              <a:rPr lang="ru-RU" sz="1100" dirty="0" smtClean="0"/>
              <a:t>береговой линии</a:t>
            </a:r>
            <a:r>
              <a:rPr lang="ru-RU" sz="1100" dirty="0"/>
              <a:t>; от т. 2 до </a:t>
            </a:r>
            <a:r>
              <a:rPr lang="ru-RU" sz="1100" dirty="0" smtClean="0"/>
              <a:t>т. </a:t>
            </a:r>
            <a:r>
              <a:rPr lang="ru-RU" sz="1100" dirty="0"/>
              <a:t>3 по </a:t>
            </a:r>
            <a:r>
              <a:rPr lang="ru-RU" sz="1100" dirty="0" smtClean="0"/>
              <a:t>береговой линии</a:t>
            </a:r>
            <a:r>
              <a:rPr lang="ru-RU" sz="1100" dirty="0"/>
              <a:t>; от т. 3 до т. </a:t>
            </a:r>
            <a:r>
              <a:rPr lang="ru-RU" sz="1100" dirty="0" smtClean="0"/>
              <a:t>1 </a:t>
            </a:r>
            <a:r>
              <a:rPr lang="ru-RU" sz="1100" dirty="0"/>
              <a:t>по береговой </a:t>
            </a:r>
            <a:r>
              <a:rPr lang="ru-RU" sz="1100" dirty="0" smtClean="0"/>
              <a:t>линии.</a:t>
            </a:r>
            <a:endParaRPr lang="ru-RU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4810771" y="1470477"/>
            <a:ext cx="1386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Площадь – </a:t>
            </a:r>
            <a:r>
              <a:rPr lang="ru-RU" sz="1200" b="1" dirty="0" smtClean="0"/>
              <a:t>167</a:t>
            </a:r>
            <a:r>
              <a:rPr lang="ru-RU" sz="1200" dirty="0" smtClean="0"/>
              <a:t> </a:t>
            </a:r>
            <a:r>
              <a:rPr lang="ru-RU" sz="1200" b="1" dirty="0" smtClean="0"/>
              <a:t>га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7071817" y="1492782"/>
            <a:ext cx="1730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Петуховский</a:t>
            </a:r>
          </a:p>
          <a:p>
            <a:pPr algn="ctr"/>
            <a:r>
              <a:rPr lang="ru-RU" sz="1200" b="1" dirty="0" smtClean="0"/>
              <a:t>район</a:t>
            </a:r>
          </a:p>
          <a:p>
            <a:pPr algn="ctr"/>
            <a:r>
              <a:rPr lang="ru-RU" sz="1200" dirty="0" smtClean="0"/>
              <a:t>Актабанский</a:t>
            </a:r>
            <a:endParaRPr lang="ru-RU" sz="1200" dirty="0"/>
          </a:p>
          <a:p>
            <a:pPr algn="ctr"/>
            <a:r>
              <a:rPr lang="ru-RU" sz="1200" dirty="0" smtClean="0"/>
              <a:t>сельский совет</a:t>
            </a:r>
            <a:endParaRPr lang="ru-RU" sz="800" dirty="0" smtClean="0"/>
          </a:p>
          <a:p>
            <a:pPr algn="ctr"/>
            <a:endParaRPr lang="ru-RU" sz="200" i="1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6866317" y="6113343"/>
            <a:ext cx="15566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Условные обозначения:</a:t>
            </a:r>
            <a:endParaRPr lang="ru-RU" sz="1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111934" y="6324390"/>
            <a:ext cx="18833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 </a:t>
            </a:r>
            <a:r>
              <a:rPr lang="ru-RU" sz="1000" dirty="0" smtClean="0"/>
              <a:t>-  Граница рыбоводного      </a:t>
            </a:r>
          </a:p>
          <a:p>
            <a:r>
              <a:rPr lang="ru-RU" sz="1000" dirty="0"/>
              <a:t> </a:t>
            </a:r>
            <a:r>
              <a:rPr lang="ru-RU" sz="1000" dirty="0" smtClean="0"/>
              <a:t>    участка</a:t>
            </a:r>
            <a:endParaRPr lang="ru-RU" sz="1000" dirty="0"/>
          </a:p>
        </p:txBody>
      </p:sp>
      <p:sp>
        <p:nvSpPr>
          <p:cNvPr id="31" name="Минус 30"/>
          <p:cNvSpPr/>
          <p:nvPr/>
        </p:nvSpPr>
        <p:spPr>
          <a:xfrm>
            <a:off x="6835355" y="6438087"/>
            <a:ext cx="246825" cy="47625"/>
          </a:xfrm>
          <a:prstGeom prst="mathMinus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4730" y="2291909"/>
            <a:ext cx="2188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/>
              <a:t>Товарное рыбоводство</a:t>
            </a:r>
            <a:endParaRPr lang="ru-RU" sz="12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5197945" y="2636912"/>
            <a:ext cx="1637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оз. Плоское</a:t>
            </a:r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6497708" y="2975466"/>
            <a:ext cx="1361586" cy="490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54" y="4149080"/>
            <a:ext cx="3134645" cy="249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36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Office PowerPoint</Application>
  <PresentationFormat>Экран (4:3)</PresentationFormat>
  <Paragraphs>31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Халикова Динара Радиковна</dc:creator>
  <cp:lastModifiedBy>Халикова Динара Радиковна</cp:lastModifiedBy>
  <cp:revision>1</cp:revision>
  <dcterms:created xsi:type="dcterms:W3CDTF">2016-07-01T11:18:29Z</dcterms:created>
  <dcterms:modified xsi:type="dcterms:W3CDTF">2016-07-01T11:31:01Z</dcterms:modified>
</cp:coreProperties>
</file>