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6" r:id="rId3"/>
    <p:sldId id="257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1CD328-C607-4895-ADA9-CDA2822C3EB7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EDD3D-C5F1-4B9B-A3E8-6523775F2C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608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3851280" y="9429840"/>
            <a:ext cx="2941200" cy="4914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213840" algn="r">
              <a:buClr>
                <a:srgbClr val="000000"/>
              </a:buClr>
              <a:buSzPct val="45000"/>
              <a:buFont typeface="Wingdings" charset="2"/>
              <a:buChar char=""/>
            </a:pPr>
            <a:fld id="{C04FB0C0-A832-4120-93BE-C92A455D0C3A}" type="slidenum">
              <a:rPr lang="ru-RU" sz="1200" spc="-1">
                <a:solidFill>
                  <a:srgbClr val="000000"/>
                </a:solidFill>
                <a:latin typeface="Arial"/>
                <a:ea typeface="Segoe UI"/>
                <a:cs typeface="DejaVu Sans"/>
              </a:rPr>
              <a:pPr marL="216000" indent="-213840" algn="r">
                <a:buClr>
                  <a:srgbClr val="000000"/>
                </a:buClr>
                <a:buSzPct val="45000"/>
                <a:buFont typeface="Wingdings" charset="2"/>
                <a:buChar char=""/>
              </a:pPr>
              <a:t>2</a:t>
            </a:fld>
            <a:endParaRPr lang="ru-RU" sz="1200" spc="-1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  <p:sp>
        <p:nvSpPr>
          <p:cNvPr id="118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3525" cy="3721100"/>
          </a:xfrm>
          <a:prstGeom prst="rect">
            <a:avLst/>
          </a:prstGeom>
        </p:spPr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679320" y="4543200"/>
            <a:ext cx="5438160" cy="4809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65090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60A19-2898-4312-B444-4387D914829B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3272D-A56C-4856-915F-EFE840179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196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60A19-2898-4312-B444-4387D914829B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3272D-A56C-4856-915F-EFE840179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049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60A19-2898-4312-B444-4387D914829B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3272D-A56C-4856-915F-EFE840179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251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6816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600" y="541481"/>
            <a:ext cx="10972320" cy="60939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600" y="3371561"/>
            <a:ext cx="10972320" cy="44319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13688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600" y="541481"/>
            <a:ext cx="10972320" cy="60939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64092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600" y="541481"/>
            <a:ext cx="10972320" cy="60939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91408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600" y="541481"/>
            <a:ext cx="10972320" cy="60939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63689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600" y="2705921"/>
            <a:ext cx="10972320" cy="44319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998368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600" y="541481"/>
            <a:ext cx="10972320" cy="60939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25361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600" y="541481"/>
            <a:ext cx="10972320" cy="60939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679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60A19-2898-4312-B444-4387D914829B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3272D-A56C-4856-915F-EFE840179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8109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600" y="541481"/>
            <a:ext cx="10972320" cy="60939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44819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600" y="541481"/>
            <a:ext cx="10972320" cy="60939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645627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600" y="541481"/>
            <a:ext cx="10972320" cy="60939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584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600" y="541481"/>
            <a:ext cx="10972320" cy="60939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52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44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60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52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44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8261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60A19-2898-4312-B444-4387D914829B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3272D-A56C-4856-915F-EFE840179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801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60A19-2898-4312-B444-4387D914829B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3272D-A56C-4856-915F-EFE840179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112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60A19-2898-4312-B444-4387D914829B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3272D-A56C-4856-915F-EFE840179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258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60A19-2898-4312-B444-4387D914829B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3272D-A56C-4856-915F-EFE840179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559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60A19-2898-4312-B444-4387D914829B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3272D-A56C-4856-915F-EFE840179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176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60A19-2898-4312-B444-4387D914829B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3272D-A56C-4856-915F-EFE840179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719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60A19-2898-4312-B444-4387D914829B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3272D-A56C-4856-915F-EFE840179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923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60A19-2898-4312-B444-4387D914829B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3272D-A56C-4856-915F-EFE840179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219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  <p:extLst>
      <p:ext uri="{BB962C8B-B14F-4D97-AF65-F5344CB8AC3E}">
        <p14:creationId xmlns:p14="http://schemas.microsoft.com/office/powerpoint/2010/main" val="20275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00" indent="-324000" algn="l" defTabSz="914400" rtl="0" eaLnBrk="1" latinLnBrk="0" hangingPunct="1">
        <a:lnSpc>
          <a:spcPct val="90000"/>
        </a:lnSpc>
        <a:spcBef>
          <a:spcPts val="1417"/>
        </a:spcBef>
        <a:buClr>
          <a:srgbClr val="000000"/>
        </a:buClr>
        <a:buSzPct val="45000"/>
        <a:buFont typeface="Wingdings" charset="2"/>
        <a:buChar char="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252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Picture 1"/>
          <p:cNvPicPr/>
          <p:nvPr/>
        </p:nvPicPr>
        <p:blipFill>
          <a:blip r:embed="rId3"/>
          <a:stretch/>
        </p:blipFill>
        <p:spPr>
          <a:xfrm>
            <a:off x="1788960" y="225360"/>
            <a:ext cx="417240" cy="385200"/>
          </a:xfrm>
          <a:prstGeom prst="rect">
            <a:avLst/>
          </a:prstGeom>
          <a:ln>
            <a:noFill/>
          </a:ln>
        </p:spPr>
      </p:pic>
      <p:sp>
        <p:nvSpPr>
          <p:cNvPr id="64" name="CustomShape 1"/>
          <p:cNvSpPr/>
          <p:nvPr/>
        </p:nvSpPr>
        <p:spPr>
          <a:xfrm>
            <a:off x="3951120" y="235080"/>
            <a:ext cx="4824000" cy="335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r>
              <a:rPr lang="ru-RU" sz="1600" b="1" spc="-1">
                <a:solidFill>
                  <a:srgbClr val="000000"/>
                </a:solidFill>
                <a:latin typeface="Calibri"/>
              </a:rPr>
              <a:t>СХЕМА ГРАНИЦ РЫБОВОДНОГО УЧАСТКА</a:t>
            </a:r>
            <a:endParaRPr lang="ru-RU" sz="1600" spc="-1">
              <a:solidFill>
                <a:prstClr val="black"/>
              </a:solidFill>
            </a:endParaRPr>
          </a:p>
        </p:txBody>
      </p:sp>
      <p:sp>
        <p:nvSpPr>
          <p:cNvPr id="65" name="CustomShape 2"/>
          <p:cNvSpPr/>
          <p:nvPr/>
        </p:nvSpPr>
        <p:spPr>
          <a:xfrm>
            <a:off x="1679520" y="1557360"/>
            <a:ext cx="1744200" cy="1308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r>
              <a:rPr lang="ru-RU" sz="1600" b="1" spc="-1">
                <a:solidFill>
                  <a:srgbClr val="000000"/>
                </a:solidFill>
                <a:latin typeface="Calibri"/>
              </a:rPr>
              <a:t>оз. Без названия (в 1,38 км северо-восточнее оз. Рямок)  </a:t>
            </a:r>
            <a:endParaRPr lang="ru-RU" sz="1600" spc="-1">
              <a:solidFill>
                <a:prstClr val="black"/>
              </a:solidFill>
            </a:endParaRPr>
          </a:p>
        </p:txBody>
      </p:sp>
      <p:sp>
        <p:nvSpPr>
          <p:cNvPr id="66" name="CustomShape 3"/>
          <p:cNvSpPr/>
          <p:nvPr/>
        </p:nvSpPr>
        <p:spPr>
          <a:xfrm>
            <a:off x="7686840" y="1487520"/>
            <a:ext cx="2979000" cy="639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ctr"/>
            <a:r>
              <a:rPr lang="ru-RU" sz="1200" b="1" spc="-1">
                <a:solidFill>
                  <a:srgbClr val="000000"/>
                </a:solidFill>
                <a:latin typeface="Calibri"/>
              </a:rPr>
              <a:t>Петуховский район</a:t>
            </a:r>
            <a:endParaRPr lang="ru-RU" sz="1200" spc="-1">
              <a:solidFill>
                <a:prstClr val="black"/>
              </a:solidFill>
            </a:endParaRPr>
          </a:p>
          <a:p>
            <a:pPr algn="ctr"/>
            <a:r>
              <a:rPr lang="ru-RU" sz="1200" b="1" spc="-1">
                <a:solidFill>
                  <a:srgbClr val="000000"/>
                </a:solidFill>
                <a:latin typeface="Calibri"/>
              </a:rPr>
              <a:t>Рынковский сельский совет</a:t>
            </a:r>
            <a:endParaRPr lang="ru-RU" sz="1200" spc="-1">
              <a:solidFill>
                <a:prstClr val="black"/>
              </a:solidFill>
            </a:endParaRPr>
          </a:p>
          <a:p>
            <a:pPr algn="ctr"/>
            <a:endParaRPr lang="ru-RU" sz="1200" spc="-1">
              <a:solidFill>
                <a:prstClr val="black"/>
              </a:solidFill>
            </a:endParaRPr>
          </a:p>
        </p:txBody>
      </p:sp>
      <p:sp>
        <p:nvSpPr>
          <p:cNvPr id="67" name="CustomShape 4"/>
          <p:cNvSpPr/>
          <p:nvPr/>
        </p:nvSpPr>
        <p:spPr>
          <a:xfrm>
            <a:off x="5599200" y="6402240"/>
            <a:ext cx="1725120" cy="426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r>
              <a:rPr lang="ru-RU" sz="1200" spc="-1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000" spc="-1">
                <a:solidFill>
                  <a:srgbClr val="000000"/>
                </a:solidFill>
                <a:latin typeface="Calibri"/>
              </a:rPr>
              <a:t>-  Граница рыбоводного      </a:t>
            </a:r>
            <a:endParaRPr lang="ru-RU" sz="1000" spc="-1">
              <a:solidFill>
                <a:prstClr val="black"/>
              </a:solidFill>
            </a:endParaRPr>
          </a:p>
          <a:p>
            <a:r>
              <a:rPr lang="ru-RU" sz="1000" spc="-1">
                <a:solidFill>
                  <a:srgbClr val="000000"/>
                </a:solidFill>
                <a:latin typeface="Calibri"/>
              </a:rPr>
              <a:t>     участка</a:t>
            </a:r>
            <a:endParaRPr lang="ru-RU" sz="1000" spc="-1">
              <a:solidFill>
                <a:prstClr val="black"/>
              </a:solidFill>
            </a:endParaRPr>
          </a:p>
        </p:txBody>
      </p:sp>
      <p:sp>
        <p:nvSpPr>
          <p:cNvPr id="68" name="CustomShape 5"/>
          <p:cNvSpPr/>
          <p:nvPr/>
        </p:nvSpPr>
        <p:spPr>
          <a:xfrm>
            <a:off x="5318040" y="6593040"/>
            <a:ext cx="245520" cy="45360"/>
          </a:xfrm>
          <a:custGeom>
            <a:avLst/>
            <a:gdLst/>
            <a:ahLst/>
            <a:cxnLst/>
            <a:rect l="l" t="t" r="r" b="b"/>
            <a:pathLst>
              <a:path w="181998" h="11201">
                <a:moveTo>
                  <a:pt x="32826" y="18212"/>
                </a:moveTo>
                <a:lnTo>
                  <a:pt x="214824" y="18212"/>
                </a:lnTo>
                <a:lnTo>
                  <a:pt x="214824" y="29413"/>
                </a:lnTo>
                <a:lnTo>
                  <a:pt x="32826" y="29413"/>
                </a:lnTo>
                <a:lnTo>
                  <a:pt x="32826" y="18212"/>
                </a:lnTo>
                <a:close/>
              </a:path>
            </a:pathLst>
          </a:custGeom>
          <a:solidFill>
            <a:srgbClr val="FF0000"/>
          </a:solidFill>
          <a:ln w="2556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9" name="CustomShape 6"/>
          <p:cNvSpPr/>
          <p:nvPr/>
        </p:nvSpPr>
        <p:spPr>
          <a:xfrm>
            <a:off x="5628000" y="2160000"/>
            <a:ext cx="5145840" cy="335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noAutofit/>
          </a:bodyPr>
          <a:lstStyle/>
          <a:p>
            <a:r>
              <a:rPr lang="ru-RU" sz="1600" spc="-1">
                <a:solidFill>
                  <a:srgbClr val="0070C0"/>
                </a:solidFill>
                <a:latin typeface="Calibri"/>
              </a:rPr>
              <a:t>оз. Без названия (в 1,38 км северо-восточнее оз. Рямок)   </a:t>
            </a:r>
            <a:endParaRPr lang="ru-RU" sz="1600" spc="-1">
              <a:solidFill>
                <a:prstClr val="black"/>
              </a:solidFill>
            </a:endParaRPr>
          </a:p>
        </p:txBody>
      </p:sp>
      <p:sp>
        <p:nvSpPr>
          <p:cNvPr id="70" name="CustomShape 7"/>
          <p:cNvSpPr/>
          <p:nvPr/>
        </p:nvSpPr>
        <p:spPr>
          <a:xfrm>
            <a:off x="1852680" y="784080"/>
            <a:ext cx="1555200" cy="639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ctr"/>
            <a:r>
              <a:rPr lang="ru-RU" sz="1200" b="1" spc="-1">
                <a:solidFill>
                  <a:srgbClr val="000000"/>
                </a:solidFill>
                <a:latin typeface="Calibri"/>
              </a:rPr>
              <a:t>Наименование рыбоводного</a:t>
            </a:r>
            <a:endParaRPr lang="ru-RU" sz="1200" spc="-1">
              <a:solidFill>
                <a:prstClr val="black"/>
              </a:solidFill>
            </a:endParaRPr>
          </a:p>
          <a:p>
            <a:pPr algn="ctr"/>
            <a:r>
              <a:rPr lang="ru-RU" sz="1200" b="1" spc="-1">
                <a:solidFill>
                  <a:srgbClr val="000000"/>
                </a:solidFill>
                <a:latin typeface="Calibri"/>
              </a:rPr>
              <a:t>участка</a:t>
            </a:r>
            <a:endParaRPr lang="ru-RU" sz="1200" spc="-1">
              <a:solidFill>
                <a:prstClr val="black"/>
              </a:solidFill>
            </a:endParaRPr>
          </a:p>
        </p:txBody>
      </p:sp>
      <p:sp>
        <p:nvSpPr>
          <p:cNvPr id="71" name="CustomShape 8"/>
          <p:cNvSpPr/>
          <p:nvPr/>
        </p:nvSpPr>
        <p:spPr>
          <a:xfrm>
            <a:off x="3475200" y="6494400"/>
            <a:ext cx="1945440" cy="244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ctr"/>
            <a:r>
              <a:rPr lang="ru-RU" sz="1000" b="1" spc="-1">
                <a:solidFill>
                  <a:srgbClr val="000000"/>
                </a:solidFill>
                <a:latin typeface="Calibri"/>
              </a:rPr>
              <a:t>Условные обозначения:</a:t>
            </a:r>
            <a:endParaRPr lang="ru-RU" sz="1000" spc="-1">
              <a:solidFill>
                <a:prstClr val="black"/>
              </a:solidFill>
            </a:endParaRPr>
          </a:p>
        </p:txBody>
      </p:sp>
      <p:sp>
        <p:nvSpPr>
          <p:cNvPr id="72" name="CustomShape 9"/>
          <p:cNvSpPr/>
          <p:nvPr/>
        </p:nvSpPr>
        <p:spPr>
          <a:xfrm>
            <a:off x="7135680" y="763560"/>
            <a:ext cx="1038240" cy="639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noAutofit/>
          </a:bodyPr>
          <a:lstStyle/>
          <a:p>
            <a:pPr algn="ctr"/>
            <a:r>
              <a:rPr lang="ru-RU" sz="1200" b="1" spc="-1">
                <a:solidFill>
                  <a:srgbClr val="000000"/>
                </a:solidFill>
                <a:latin typeface="Calibri"/>
              </a:rPr>
              <a:t>длина (м),</a:t>
            </a:r>
            <a:endParaRPr lang="ru-RU" sz="1200" spc="-1">
              <a:solidFill>
                <a:prstClr val="black"/>
              </a:solidFill>
            </a:endParaRPr>
          </a:p>
          <a:p>
            <a:pPr algn="ctr"/>
            <a:r>
              <a:rPr lang="ru-RU" sz="1200" b="1" spc="-1">
                <a:solidFill>
                  <a:srgbClr val="000000"/>
                </a:solidFill>
                <a:latin typeface="Calibri"/>
              </a:rPr>
              <a:t>ширина (м),</a:t>
            </a:r>
            <a:endParaRPr lang="ru-RU" sz="1200" spc="-1">
              <a:solidFill>
                <a:prstClr val="black"/>
              </a:solidFill>
            </a:endParaRPr>
          </a:p>
          <a:p>
            <a:pPr algn="ctr"/>
            <a:r>
              <a:rPr lang="ru-RU" sz="1200" b="1" spc="-1">
                <a:solidFill>
                  <a:srgbClr val="000000"/>
                </a:solidFill>
                <a:latin typeface="Calibri"/>
              </a:rPr>
              <a:t>площадь (га)</a:t>
            </a:r>
            <a:endParaRPr lang="ru-RU" sz="1200" spc="-1">
              <a:solidFill>
                <a:prstClr val="black"/>
              </a:solidFill>
            </a:endParaRPr>
          </a:p>
        </p:txBody>
      </p:sp>
      <p:sp>
        <p:nvSpPr>
          <p:cNvPr id="73" name="CustomShape 10"/>
          <p:cNvSpPr/>
          <p:nvPr/>
        </p:nvSpPr>
        <p:spPr>
          <a:xfrm>
            <a:off x="6710520" y="1539720"/>
            <a:ext cx="1496160" cy="2743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r>
              <a:rPr lang="ru-RU" sz="1200" spc="-1">
                <a:solidFill>
                  <a:srgbClr val="000000"/>
                </a:solidFill>
                <a:latin typeface="Calibri"/>
              </a:rPr>
              <a:t>Площадь – 40 </a:t>
            </a:r>
            <a:r>
              <a:rPr lang="ru-RU" sz="1200" b="1" spc="-1">
                <a:solidFill>
                  <a:srgbClr val="000000"/>
                </a:solidFill>
                <a:latin typeface="Calibri"/>
              </a:rPr>
              <a:t> га </a:t>
            </a:r>
            <a:endParaRPr lang="ru-RU" sz="1200" spc="-1">
              <a:solidFill>
                <a:prstClr val="black"/>
              </a:solidFill>
            </a:endParaRPr>
          </a:p>
        </p:txBody>
      </p:sp>
      <p:sp>
        <p:nvSpPr>
          <p:cNvPr id="74" name="CustomShape 11"/>
          <p:cNvSpPr/>
          <p:nvPr/>
        </p:nvSpPr>
        <p:spPr>
          <a:xfrm>
            <a:off x="8402520" y="784080"/>
            <a:ext cx="1514160" cy="639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ctr"/>
            <a:r>
              <a:rPr lang="ru-RU" sz="1200" b="1" spc="-1">
                <a:solidFill>
                  <a:srgbClr val="000000"/>
                </a:solidFill>
                <a:latin typeface="Calibri"/>
              </a:rPr>
              <a:t>Муниципальное </a:t>
            </a:r>
            <a:endParaRPr lang="ru-RU" sz="1200" spc="-1">
              <a:solidFill>
                <a:prstClr val="black"/>
              </a:solidFill>
            </a:endParaRPr>
          </a:p>
          <a:p>
            <a:pPr algn="ctr"/>
            <a:r>
              <a:rPr lang="ru-RU" sz="1200" b="1" spc="-1">
                <a:solidFill>
                  <a:srgbClr val="000000"/>
                </a:solidFill>
                <a:latin typeface="Calibri"/>
              </a:rPr>
              <a:t>образование, </a:t>
            </a:r>
            <a:endParaRPr lang="ru-RU" sz="1200" spc="-1">
              <a:solidFill>
                <a:prstClr val="black"/>
              </a:solidFill>
            </a:endParaRPr>
          </a:p>
          <a:p>
            <a:pPr algn="ctr"/>
            <a:r>
              <a:rPr lang="ru-RU" sz="1200" b="1" spc="-1">
                <a:solidFill>
                  <a:srgbClr val="000000"/>
                </a:solidFill>
                <a:latin typeface="Calibri"/>
              </a:rPr>
              <a:t>вид рыболовства</a:t>
            </a:r>
            <a:endParaRPr lang="ru-RU" sz="1200" spc="-1">
              <a:solidFill>
                <a:prstClr val="black"/>
              </a:solidFill>
            </a:endParaRPr>
          </a:p>
        </p:txBody>
      </p:sp>
      <p:sp>
        <p:nvSpPr>
          <p:cNvPr id="75" name="CustomShape 12"/>
          <p:cNvSpPr/>
          <p:nvPr/>
        </p:nvSpPr>
        <p:spPr>
          <a:xfrm>
            <a:off x="7939200" y="1817640"/>
            <a:ext cx="2440800" cy="2743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ctr"/>
            <a:endParaRPr lang="ru-RU" spc="-1">
              <a:solidFill>
                <a:prstClr val="black"/>
              </a:solidFill>
            </a:endParaRPr>
          </a:p>
          <a:p>
            <a:pPr algn="ctr"/>
            <a:r>
              <a:rPr lang="ru-RU" sz="1200" i="1" spc="-1">
                <a:solidFill>
                  <a:srgbClr val="000000"/>
                </a:solidFill>
                <a:latin typeface="Calibri"/>
              </a:rPr>
              <a:t>Товарное рыбоводство</a:t>
            </a:r>
            <a:endParaRPr lang="ru-RU" sz="1200" spc="-1">
              <a:solidFill>
                <a:prstClr val="black"/>
              </a:solidFill>
            </a:endParaRPr>
          </a:p>
        </p:txBody>
      </p:sp>
      <p:sp>
        <p:nvSpPr>
          <p:cNvPr id="76" name="CustomShape 13"/>
          <p:cNvSpPr/>
          <p:nvPr/>
        </p:nvSpPr>
        <p:spPr>
          <a:xfrm flipV="1">
            <a:off x="9996600" y="2597760"/>
            <a:ext cx="2520" cy="2520"/>
          </a:xfrm>
          <a:prstGeom prst="ellipse">
            <a:avLst/>
          </a:prstGeom>
          <a:gradFill rotWithShape="0">
            <a:gsLst>
              <a:gs pos="0">
                <a:srgbClr val="E1E8F5"/>
              </a:gs>
              <a:gs pos="100000">
                <a:srgbClr val="9AB5E4">
                  <a:alpha val="0"/>
                </a:srgbClr>
              </a:gs>
            </a:gsLst>
            <a:lin ang="18900000"/>
          </a:gradFill>
          <a:ln w="25560">
            <a:solidFill>
              <a:srgbClr val="00B0F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7" name="CustomShape 14"/>
          <p:cNvSpPr/>
          <p:nvPr/>
        </p:nvSpPr>
        <p:spPr>
          <a:xfrm>
            <a:off x="2630640" y="4005360"/>
            <a:ext cx="150120" cy="142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8" name="CustomShape 15"/>
          <p:cNvSpPr/>
          <p:nvPr/>
        </p:nvSpPr>
        <p:spPr>
          <a:xfrm>
            <a:off x="2552880" y="4508640"/>
            <a:ext cx="151560" cy="8496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9" name="CustomShape 16"/>
          <p:cNvSpPr/>
          <p:nvPr/>
        </p:nvSpPr>
        <p:spPr>
          <a:xfrm>
            <a:off x="2208360" y="4245120"/>
            <a:ext cx="140400" cy="4212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0" name="CustomShape 17"/>
          <p:cNvSpPr/>
          <p:nvPr/>
        </p:nvSpPr>
        <p:spPr>
          <a:xfrm>
            <a:off x="3930600" y="4076640"/>
            <a:ext cx="121680" cy="7092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1" name="CustomShape 18"/>
          <p:cNvSpPr/>
          <p:nvPr/>
        </p:nvSpPr>
        <p:spPr>
          <a:xfrm>
            <a:off x="3410040" y="4508640"/>
            <a:ext cx="162720" cy="16452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2" name="CustomShape 19"/>
          <p:cNvSpPr/>
          <p:nvPr/>
        </p:nvSpPr>
        <p:spPr>
          <a:xfrm>
            <a:off x="4054440" y="5157720"/>
            <a:ext cx="239040" cy="694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3" name="CustomShape 20"/>
          <p:cNvSpPr/>
          <p:nvPr/>
        </p:nvSpPr>
        <p:spPr>
          <a:xfrm>
            <a:off x="3930600" y="4076640"/>
            <a:ext cx="245520" cy="7092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CustomShape 21"/>
          <p:cNvSpPr/>
          <p:nvPr/>
        </p:nvSpPr>
        <p:spPr>
          <a:xfrm>
            <a:off x="3787680" y="1120680"/>
            <a:ext cx="2445840" cy="1599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r>
              <a:rPr lang="ru-RU" sz="1100" spc="-1">
                <a:solidFill>
                  <a:srgbClr val="000000"/>
                </a:solidFill>
                <a:latin typeface="Calibri"/>
              </a:rPr>
              <a:t>Географические координаты точек</a:t>
            </a:r>
            <a:endParaRPr lang="ru-RU" sz="1100" spc="-1">
              <a:solidFill>
                <a:prstClr val="black"/>
              </a:solidFill>
            </a:endParaRPr>
          </a:p>
          <a:p>
            <a:pPr algn="ctr"/>
            <a:r>
              <a:rPr lang="ru-RU" sz="1100" spc="-1">
                <a:solidFill>
                  <a:srgbClr val="000000"/>
                </a:solidFill>
                <a:latin typeface="Calibri"/>
              </a:rPr>
              <a:t>(с использованием системы         координат WGS84)</a:t>
            </a:r>
            <a:endParaRPr lang="ru-RU" sz="1100" spc="-1">
              <a:solidFill>
                <a:prstClr val="black"/>
              </a:solidFill>
            </a:endParaRPr>
          </a:p>
          <a:p>
            <a:r>
              <a:rPr lang="ru-RU" sz="1100" spc="-1">
                <a:solidFill>
                  <a:srgbClr val="000000"/>
                </a:solidFill>
                <a:latin typeface="Calibri"/>
              </a:rPr>
              <a:t>№</a:t>
            </a:r>
            <a:endParaRPr lang="ru-RU" sz="1100" spc="-1">
              <a:solidFill>
                <a:prstClr val="black"/>
              </a:solidFill>
            </a:endParaRPr>
          </a:p>
          <a:p>
            <a:r>
              <a:rPr lang="ru-RU" sz="1100" spc="-1">
                <a:solidFill>
                  <a:srgbClr val="000000"/>
                </a:solidFill>
                <a:latin typeface="Calibri"/>
              </a:rPr>
              <a:t>точ    Е (долгота),   N (широта) </a:t>
            </a:r>
            <a:endParaRPr lang="ru-RU" sz="1100" spc="-1">
              <a:solidFill>
                <a:prstClr val="black"/>
              </a:solidFill>
            </a:endParaRPr>
          </a:p>
          <a:p>
            <a:r>
              <a:rPr lang="ru-RU" sz="1100" spc="-1">
                <a:solidFill>
                  <a:srgbClr val="000000"/>
                </a:solidFill>
                <a:latin typeface="Calibri"/>
              </a:rPr>
              <a:t>ки</a:t>
            </a:r>
            <a:endParaRPr lang="ru-RU" sz="1100" spc="-1">
              <a:solidFill>
                <a:prstClr val="black"/>
              </a:solidFill>
            </a:endParaRPr>
          </a:p>
          <a:p>
            <a:r>
              <a:rPr lang="ru-RU" sz="1100" spc="-1">
                <a:solidFill>
                  <a:srgbClr val="000000"/>
                </a:solidFill>
                <a:latin typeface="Calibri"/>
              </a:rPr>
              <a:t>1.   68°2′26″         55°4′42″</a:t>
            </a:r>
            <a:endParaRPr lang="ru-RU" sz="1100" spc="-1">
              <a:solidFill>
                <a:prstClr val="black"/>
              </a:solidFill>
            </a:endParaRPr>
          </a:p>
          <a:p>
            <a:r>
              <a:rPr lang="ru-RU" sz="1100" spc="-1">
                <a:solidFill>
                  <a:srgbClr val="000000"/>
                </a:solidFill>
                <a:latin typeface="Calibri"/>
              </a:rPr>
              <a:t>2.   68°2′8″           55°4′34″</a:t>
            </a:r>
            <a:endParaRPr lang="ru-RU" sz="1100" spc="-1">
              <a:solidFill>
                <a:prstClr val="black"/>
              </a:solidFill>
            </a:endParaRPr>
          </a:p>
          <a:p>
            <a:r>
              <a:rPr lang="ru-RU" sz="1100" spc="-1">
                <a:solidFill>
                  <a:srgbClr val="000000"/>
                </a:solidFill>
                <a:latin typeface="Calibri"/>
              </a:rPr>
              <a:t>3.   67°43′7″         55°8′34″</a:t>
            </a:r>
            <a:endParaRPr lang="ru-RU" sz="1100" spc="-1">
              <a:solidFill>
                <a:prstClr val="black"/>
              </a:solidFill>
            </a:endParaRPr>
          </a:p>
        </p:txBody>
      </p:sp>
      <p:sp>
        <p:nvSpPr>
          <p:cNvPr id="85" name="CustomShape 22"/>
          <p:cNvSpPr/>
          <p:nvPr/>
        </p:nvSpPr>
        <p:spPr>
          <a:xfrm>
            <a:off x="3036000" y="2651040"/>
            <a:ext cx="3309840" cy="594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ctr"/>
            <a:r>
              <a:rPr lang="ru-RU" sz="1100" spc="-1">
                <a:solidFill>
                  <a:srgbClr val="000000"/>
                </a:solidFill>
                <a:latin typeface="Calibri"/>
              </a:rPr>
              <a:t>  от т. 1 до т. 2 по береговой линии;</a:t>
            </a:r>
            <a:endParaRPr lang="ru-RU" sz="1100" spc="-1">
              <a:solidFill>
                <a:prstClr val="black"/>
              </a:solidFill>
            </a:endParaRPr>
          </a:p>
          <a:p>
            <a:pPr algn="ctr"/>
            <a:r>
              <a:rPr lang="ru-RU" sz="1100" spc="-1">
                <a:solidFill>
                  <a:srgbClr val="000000"/>
                </a:solidFill>
                <a:latin typeface="Calibri"/>
              </a:rPr>
              <a:t>  от т. 2 до т. 3 по береговой линии;</a:t>
            </a:r>
            <a:endParaRPr lang="ru-RU" sz="1100" spc="-1">
              <a:solidFill>
                <a:prstClr val="black"/>
              </a:solidFill>
            </a:endParaRPr>
          </a:p>
          <a:p>
            <a:pPr algn="ctr"/>
            <a:r>
              <a:rPr lang="ru-RU" sz="1100" spc="-1">
                <a:solidFill>
                  <a:srgbClr val="000000"/>
                </a:solidFill>
                <a:latin typeface="Calibri"/>
              </a:rPr>
              <a:t>от т. 3 до т. 1 по береговой линии</a:t>
            </a:r>
            <a:endParaRPr lang="ru-RU" sz="1100" spc="-1">
              <a:solidFill>
                <a:prstClr val="black"/>
              </a:solidFill>
            </a:endParaRPr>
          </a:p>
        </p:txBody>
      </p:sp>
      <p:sp>
        <p:nvSpPr>
          <p:cNvPr id="86" name="CustomShape 23"/>
          <p:cNvSpPr/>
          <p:nvPr/>
        </p:nvSpPr>
        <p:spPr>
          <a:xfrm>
            <a:off x="3864000" y="763560"/>
            <a:ext cx="2374200" cy="456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ctr"/>
            <a:r>
              <a:rPr lang="ru-RU" sz="1200" b="1" spc="-1">
                <a:solidFill>
                  <a:srgbClr val="000000"/>
                </a:solidFill>
                <a:latin typeface="Calibri"/>
              </a:rPr>
              <a:t>Описание границ              рыбоводного участка</a:t>
            </a:r>
            <a:endParaRPr lang="ru-RU" sz="1200" spc="-1">
              <a:solidFill>
                <a:prstClr val="black"/>
              </a:solidFill>
            </a:endParaRPr>
          </a:p>
        </p:txBody>
      </p:sp>
      <p:pic>
        <p:nvPicPr>
          <p:cNvPr id="87" name="Picture 25"/>
          <p:cNvPicPr/>
          <p:nvPr/>
        </p:nvPicPr>
        <p:blipFill>
          <a:blip r:embed="rId4"/>
          <a:stretch/>
        </p:blipFill>
        <p:spPr>
          <a:xfrm>
            <a:off x="6300120" y="2736000"/>
            <a:ext cx="4295880" cy="3201480"/>
          </a:xfrm>
          <a:prstGeom prst="rect">
            <a:avLst/>
          </a:prstGeom>
          <a:ln>
            <a:noFill/>
          </a:ln>
        </p:spPr>
      </p:pic>
      <p:sp>
        <p:nvSpPr>
          <p:cNvPr id="88" name="Line 24"/>
          <p:cNvSpPr/>
          <p:nvPr/>
        </p:nvSpPr>
        <p:spPr>
          <a:xfrm flipV="1">
            <a:off x="7572000" y="2520000"/>
            <a:ext cx="111600" cy="1800000"/>
          </a:xfrm>
          <a:prstGeom prst="line">
            <a:avLst/>
          </a:prstGeom>
          <a:ln w="9360">
            <a:solidFill>
              <a:srgbClr val="FF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89" name="Рисунок 88"/>
          <p:cNvPicPr/>
          <p:nvPr/>
        </p:nvPicPr>
        <p:blipFill>
          <a:blip r:embed="rId5"/>
          <a:stretch/>
        </p:blipFill>
        <p:spPr>
          <a:xfrm>
            <a:off x="1551720" y="3311640"/>
            <a:ext cx="4722480" cy="29505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2915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</Words>
  <Application>Microsoft Office PowerPoint</Application>
  <PresentationFormat>Широкоэкранный</PresentationFormat>
  <Paragraphs>32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DejaVu Sans</vt:lpstr>
      <vt:lpstr>Segoe UI</vt:lpstr>
      <vt:lpstr>Symbol</vt:lpstr>
      <vt:lpstr>Wingdings</vt:lpstr>
      <vt:lpstr>Тема Office</vt:lpstr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Тумко Людмила Сергеевна</dc:creator>
  <cp:lastModifiedBy>Тумко Людмила Сергеевна</cp:lastModifiedBy>
  <cp:revision>1</cp:revision>
  <dcterms:created xsi:type="dcterms:W3CDTF">2021-09-06T07:05:13Z</dcterms:created>
  <dcterms:modified xsi:type="dcterms:W3CDTF">2021-09-06T07:05:32Z</dcterms:modified>
</cp:coreProperties>
</file>