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2800F-E22A-46DF-B29B-5BEB18631661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DD4F-8512-437A-8EBE-4AF158F12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851280" y="9429840"/>
            <a:ext cx="2941200" cy="491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1384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E44C7A2A-AAF4-4FE4-AC89-0E6069EB26F4}" type="slidenum">
              <a:rPr lang="ru-RU" sz="1200" spc="-1">
                <a:solidFill>
                  <a:srgbClr val="000000"/>
                </a:solidFill>
                <a:latin typeface="Arial"/>
                <a:ea typeface="Segoe UI"/>
                <a:cs typeface="DejaVu Sans"/>
              </a:rPr>
              <a:pPr marL="216000" indent="-213840" algn="r"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t>2</a:t>
            </a:fld>
            <a:endParaRPr lang="ru-RU" sz="1200" spc="-1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2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  <a:prstGeom prst="rect">
            <a:avLst/>
          </a:prstGeom>
        </p:spPr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79320" y="4543200"/>
            <a:ext cx="5438160" cy="4809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809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5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7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9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28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600" y="337156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318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014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420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88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600" y="270592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587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3339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43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66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820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960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54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541481"/>
            <a:ext cx="1097232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152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97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7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8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43E65-C026-46D3-B7D8-42C1A915F940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BDD1-3838-4A4A-A448-2A2C03118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5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168367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3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/>
          <p:cNvPicPr/>
          <p:nvPr/>
        </p:nvPicPr>
        <p:blipFill>
          <a:blip r:embed="rId3"/>
          <a:stretch/>
        </p:blipFill>
        <p:spPr>
          <a:xfrm>
            <a:off x="1788960" y="225360"/>
            <a:ext cx="417240" cy="38520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3951120" y="235080"/>
            <a:ext cx="4824000" cy="33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b="1" spc="-1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679520" y="1557360"/>
            <a:ext cx="1744200" cy="1065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600" b="1" spc="-1">
                <a:solidFill>
                  <a:srgbClr val="000000"/>
                </a:solidFill>
                <a:latin typeface="Calibri"/>
              </a:rPr>
              <a:t>оз. Без названия (в 2,5 км юго-западнее </a:t>
            </a:r>
            <a:endParaRPr lang="ru-RU" sz="1600" spc="-1">
              <a:solidFill>
                <a:prstClr val="black"/>
              </a:solidFill>
            </a:endParaRPr>
          </a:p>
          <a:p>
            <a:r>
              <a:rPr lang="ru-RU" sz="1600" b="1" spc="-1">
                <a:solidFill>
                  <a:srgbClr val="000000"/>
                </a:solidFill>
                <a:latin typeface="Calibri"/>
              </a:rPr>
              <a:t>оз. Варакосово) 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7686840" y="1487520"/>
            <a:ext cx="297900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Петуховский район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Рынковский сельский совет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5599200" y="6402240"/>
            <a:ext cx="1725120" cy="426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000" spc="-1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lang="ru-RU" sz="1000" spc="-1">
              <a:solidFill>
                <a:prstClr val="black"/>
              </a:solidFill>
            </a:endParaRPr>
          </a:p>
          <a:p>
            <a:r>
              <a:rPr lang="ru-RU" sz="1000" spc="-1">
                <a:solidFill>
                  <a:srgbClr val="000000"/>
                </a:solidFill>
                <a:latin typeface="Calibri"/>
              </a:rPr>
              <a:t>     участка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5318040" y="6593040"/>
            <a:ext cx="245520" cy="4536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6"/>
          <p:cNvSpPr/>
          <p:nvPr/>
        </p:nvSpPr>
        <p:spPr>
          <a:xfrm>
            <a:off x="5640240" y="2160000"/>
            <a:ext cx="5121360" cy="33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r>
              <a:rPr lang="ru-RU" sz="1600" spc="-1">
                <a:solidFill>
                  <a:srgbClr val="0070C0"/>
                </a:solidFill>
                <a:latin typeface="Calibri"/>
              </a:rPr>
              <a:t>оз. Без названия (в 2,5 км юго-западнее оз. Варакосово)  </a:t>
            </a:r>
            <a:endParaRPr lang="ru-RU" sz="1600" spc="-1">
              <a:solidFill>
                <a:prstClr val="black"/>
              </a:solidFill>
            </a:endParaRPr>
          </a:p>
        </p:txBody>
      </p:sp>
      <p:sp>
        <p:nvSpPr>
          <p:cNvPr id="97" name="CustomShape 7"/>
          <p:cNvSpPr/>
          <p:nvPr/>
        </p:nvSpPr>
        <p:spPr>
          <a:xfrm>
            <a:off x="1852680" y="784080"/>
            <a:ext cx="155520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98" name="CustomShape 8"/>
          <p:cNvSpPr/>
          <p:nvPr/>
        </p:nvSpPr>
        <p:spPr>
          <a:xfrm>
            <a:off x="3475200" y="6494400"/>
            <a:ext cx="1945440" cy="24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000" b="1" spc="-1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lang="ru-RU" sz="1000" spc="-1">
              <a:solidFill>
                <a:prstClr val="black"/>
              </a:solidFill>
            </a:endParaRPr>
          </a:p>
        </p:txBody>
      </p:sp>
      <p:sp>
        <p:nvSpPr>
          <p:cNvPr id="99" name="CustomShape 9"/>
          <p:cNvSpPr/>
          <p:nvPr/>
        </p:nvSpPr>
        <p:spPr>
          <a:xfrm>
            <a:off x="7135680" y="763560"/>
            <a:ext cx="103824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длина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ширина (м),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площадь (га)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100" name="CustomShape 10"/>
          <p:cNvSpPr/>
          <p:nvPr/>
        </p:nvSpPr>
        <p:spPr>
          <a:xfrm>
            <a:off x="6710520" y="1539720"/>
            <a:ext cx="1496160" cy="27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200" spc="-1">
                <a:solidFill>
                  <a:srgbClr val="000000"/>
                </a:solidFill>
                <a:latin typeface="Calibri"/>
              </a:rPr>
              <a:t>Площадь – 37</a:t>
            </a:r>
            <a:r>
              <a:rPr lang="ru-RU" sz="1200" b="1" spc="-1">
                <a:solidFill>
                  <a:srgbClr val="000000"/>
                </a:solidFill>
                <a:latin typeface="Calibri"/>
              </a:rPr>
              <a:t> га 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101" name="CustomShape 11"/>
          <p:cNvSpPr/>
          <p:nvPr/>
        </p:nvSpPr>
        <p:spPr>
          <a:xfrm>
            <a:off x="8402520" y="784080"/>
            <a:ext cx="1514160" cy="63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Муниципальное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образование, </a:t>
            </a:r>
            <a:endParaRPr lang="ru-RU" sz="1200" spc="-1">
              <a:solidFill>
                <a:prstClr val="black"/>
              </a:solidFill>
            </a:endParaRPr>
          </a:p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вид рыболовства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102" name="CustomShape 12"/>
          <p:cNvSpPr/>
          <p:nvPr/>
        </p:nvSpPr>
        <p:spPr>
          <a:xfrm>
            <a:off x="7939200" y="1817640"/>
            <a:ext cx="2440800" cy="27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i="1" spc="-1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lang="ru-RU" sz="1200" spc="-1">
              <a:solidFill>
                <a:prstClr val="black"/>
              </a:solidFill>
            </a:endParaRPr>
          </a:p>
        </p:txBody>
      </p:sp>
      <p:sp>
        <p:nvSpPr>
          <p:cNvPr id="103" name="CustomShape 13"/>
          <p:cNvSpPr/>
          <p:nvPr/>
        </p:nvSpPr>
        <p:spPr>
          <a:xfrm flipV="1">
            <a:off x="9996600" y="2597760"/>
            <a:ext cx="2520" cy="252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>
                  <a:alpha val="0"/>
                </a:srgbClr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4"/>
          <p:cNvSpPr/>
          <p:nvPr/>
        </p:nvSpPr>
        <p:spPr>
          <a:xfrm>
            <a:off x="2630640" y="4005360"/>
            <a:ext cx="150120" cy="142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15"/>
          <p:cNvSpPr/>
          <p:nvPr/>
        </p:nvSpPr>
        <p:spPr>
          <a:xfrm>
            <a:off x="2552880" y="4508640"/>
            <a:ext cx="151560" cy="849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16"/>
          <p:cNvSpPr/>
          <p:nvPr/>
        </p:nvSpPr>
        <p:spPr>
          <a:xfrm>
            <a:off x="2208360" y="4245120"/>
            <a:ext cx="140400" cy="4212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7"/>
          <p:cNvSpPr/>
          <p:nvPr/>
        </p:nvSpPr>
        <p:spPr>
          <a:xfrm>
            <a:off x="3930600" y="4076640"/>
            <a:ext cx="121680" cy="709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18"/>
          <p:cNvSpPr/>
          <p:nvPr/>
        </p:nvSpPr>
        <p:spPr>
          <a:xfrm>
            <a:off x="3410040" y="4508640"/>
            <a:ext cx="162720" cy="1645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19"/>
          <p:cNvSpPr/>
          <p:nvPr/>
        </p:nvSpPr>
        <p:spPr>
          <a:xfrm>
            <a:off x="4054440" y="5157720"/>
            <a:ext cx="239040" cy="694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20"/>
          <p:cNvSpPr/>
          <p:nvPr/>
        </p:nvSpPr>
        <p:spPr>
          <a:xfrm>
            <a:off x="3930600" y="4076640"/>
            <a:ext cx="245520" cy="709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1"/>
          <p:cNvSpPr/>
          <p:nvPr/>
        </p:nvSpPr>
        <p:spPr>
          <a:xfrm>
            <a:off x="3787680" y="1120680"/>
            <a:ext cx="2445840" cy="159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№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точ    Е (долгота),   N (широта) 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ки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1.   67°43′50″    55°8′45″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2.   67°44′4″      55°8′39″</a:t>
            </a:r>
            <a:endParaRPr lang="ru-RU" sz="1100" spc="-1">
              <a:solidFill>
                <a:prstClr val="black"/>
              </a:solidFill>
            </a:endParaRPr>
          </a:p>
          <a:p>
            <a:r>
              <a:rPr lang="ru-RU" sz="1100" spc="-1">
                <a:solidFill>
                  <a:srgbClr val="000000"/>
                </a:solidFill>
                <a:latin typeface="Calibri"/>
              </a:rPr>
              <a:t>3.   67°43′47″    55°8′39″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112" name="CustomShape 22"/>
          <p:cNvSpPr/>
          <p:nvPr/>
        </p:nvSpPr>
        <p:spPr>
          <a:xfrm>
            <a:off x="3036000" y="2651040"/>
            <a:ext cx="3309840" cy="59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  от т. 1 до т. 2 по береговой линии;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  от т. 2 до т. 3 по береговой линии;</a:t>
            </a:r>
            <a:endParaRPr lang="ru-RU" sz="1100" spc="-1">
              <a:solidFill>
                <a:prstClr val="black"/>
              </a:solidFill>
            </a:endParaRPr>
          </a:p>
          <a:p>
            <a:pPr algn="ctr"/>
            <a:r>
              <a:rPr lang="ru-RU" sz="1100" spc="-1">
                <a:solidFill>
                  <a:srgbClr val="000000"/>
                </a:solidFill>
                <a:latin typeface="Calibri"/>
              </a:rPr>
              <a:t>от т. 3 до т. 1 по береговой линии</a:t>
            </a:r>
            <a:endParaRPr lang="ru-RU" sz="1100" spc="-1">
              <a:solidFill>
                <a:prstClr val="black"/>
              </a:solidFill>
            </a:endParaRPr>
          </a:p>
        </p:txBody>
      </p:sp>
      <p:sp>
        <p:nvSpPr>
          <p:cNvPr id="113" name="CustomShape 23"/>
          <p:cNvSpPr/>
          <p:nvPr/>
        </p:nvSpPr>
        <p:spPr>
          <a:xfrm>
            <a:off x="3864000" y="763560"/>
            <a:ext cx="237420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/>
            <a:r>
              <a:rPr lang="ru-RU" sz="1200" b="1" spc="-1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lang="ru-RU" sz="1200" spc="-1">
              <a:solidFill>
                <a:prstClr val="black"/>
              </a:solidFill>
            </a:endParaRPr>
          </a:p>
        </p:txBody>
      </p:sp>
      <p:pic>
        <p:nvPicPr>
          <p:cNvPr id="114" name="Picture 25"/>
          <p:cNvPicPr/>
          <p:nvPr/>
        </p:nvPicPr>
        <p:blipFill>
          <a:blip r:embed="rId4"/>
          <a:stretch/>
        </p:blipFill>
        <p:spPr>
          <a:xfrm>
            <a:off x="6300120" y="2736000"/>
            <a:ext cx="4295880" cy="3201480"/>
          </a:xfrm>
          <a:prstGeom prst="rect">
            <a:avLst/>
          </a:prstGeom>
          <a:ln>
            <a:noFill/>
          </a:ln>
        </p:spPr>
      </p:pic>
      <p:sp>
        <p:nvSpPr>
          <p:cNvPr id="115" name="Line 24"/>
          <p:cNvSpPr/>
          <p:nvPr/>
        </p:nvSpPr>
        <p:spPr>
          <a:xfrm flipV="1">
            <a:off x="7572000" y="2520000"/>
            <a:ext cx="111600" cy="18000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Рисунок 115"/>
          <p:cNvPicPr/>
          <p:nvPr/>
        </p:nvPicPr>
        <p:blipFill>
          <a:blip r:embed="rId5"/>
          <a:stretch/>
        </p:blipFill>
        <p:spPr>
          <a:xfrm>
            <a:off x="1617960" y="3240000"/>
            <a:ext cx="4512240" cy="2819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69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Широкоэкранный</PresentationFormat>
  <Paragraphs>32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Segoe UI</vt:lpstr>
      <vt:lpstr>Symbol</vt:lpstr>
      <vt:lpstr>Wingdings</vt:lpstr>
      <vt:lpstr>Тема Office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Тумко Людмила Сергеевна</dc:creator>
  <cp:lastModifiedBy>Тумко Людмила Сергеевна</cp:lastModifiedBy>
  <cp:revision>1</cp:revision>
  <dcterms:created xsi:type="dcterms:W3CDTF">2021-09-06T07:06:33Z</dcterms:created>
  <dcterms:modified xsi:type="dcterms:W3CDTF">2021-09-06T07:06:45Z</dcterms:modified>
</cp:coreProperties>
</file>