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4845476D-04A9-4B25-81E7-3F5078504A17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3CD76263-8630-4D81-AC50-CEE3168A2571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665BBC1B-1FB2-4BF4-BC11-D45015E154AA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58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Большой Кошколь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45200" y="150984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Сафакулевский 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522680" y="638172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4257720" y="659772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4866840" y="2093760"/>
            <a:ext cx="205812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Большой Кошколь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872000" y="820080"/>
            <a:ext cx="23040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4865400" y="76824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4716360" y="1547640"/>
            <a:ext cx="183564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122,01 га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 flipH="1" flipV="1">
            <a:off x="2308680" y="3627360"/>
            <a:ext cx="298440" cy="2872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2"/>
          <p:cNvSpPr/>
          <p:nvPr/>
        </p:nvSpPr>
        <p:spPr>
          <a:xfrm>
            <a:off x="1403280" y="4527720"/>
            <a:ext cx="289080" cy="2775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3"/>
          <p:cNvSpPr/>
          <p:nvPr/>
        </p:nvSpPr>
        <p:spPr>
          <a:xfrm>
            <a:off x="1258920" y="3497400"/>
            <a:ext cx="14436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5006880" y="2517840"/>
            <a:ext cx="4106880" cy="396720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H="1" flipV="1">
            <a:off x="5724360" y="2565360"/>
            <a:ext cx="2592720" cy="115272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25"/>
          <p:cNvSpPr/>
          <p:nvPr/>
        </p:nvSpPr>
        <p:spPr>
          <a:xfrm>
            <a:off x="3575160" y="6039000"/>
            <a:ext cx="23144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7" name="CustomShape 26"/>
          <p:cNvSpPr/>
          <p:nvPr/>
        </p:nvSpPr>
        <p:spPr>
          <a:xfrm>
            <a:off x="1816200" y="277956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CustomShape 27"/>
          <p:cNvSpPr/>
          <p:nvPr/>
        </p:nvSpPr>
        <p:spPr>
          <a:xfrm>
            <a:off x="1898640" y="128592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62°44′56″         54°59′21″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 62°45′10″         54°58′42″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 62°45′48″         54°59′2″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9" name="Picture 31" descr="V:\Сектор аквакультуры\Комиссия по границам\Карты участков\2020\оз. Большой Кошколь Сафакулевский.bmp"/>
          <p:cNvPicPr/>
          <p:nvPr/>
        </p:nvPicPr>
        <p:blipFill>
          <a:blip r:embed="rId3"/>
          <a:stretch/>
        </p:blipFill>
        <p:spPr>
          <a:xfrm>
            <a:off x="568440" y="3335400"/>
            <a:ext cx="4287600" cy="2679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2020-08-26T17:10:04Z</dcterms:modified>
  <cp:revision>933</cp:revision>
  <dc:subject/>
  <dc:title>Заседание комиссии по  определению рыбопромысловых  и рыбоводных участков  </dc:title>
</cp:coreProperties>
</file>