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6A5ABF23-595B-44DD-83E8-A3DE8409788C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8C65F3A8-38B0-4824-B609-24F0511F5510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5F3736D7-1FAE-43AF-9A5A-682DBDC96076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Дегтево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46640" y="1487520"/>
            <a:ext cx="298152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Кетовский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116680" y="1974960"/>
            <a:ext cx="120024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Дегтево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373040" y="6494400"/>
            <a:ext cx="2314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49832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60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 га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65°35′25″         55°20′27″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65°35′31″         55°19′58″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65°35′0″           55°20′7″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5292720" y="2281320"/>
            <a:ext cx="3668760" cy="412272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H="1" flipV="1">
            <a:off x="6084720" y="2281320"/>
            <a:ext cx="2123280" cy="247068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6" name="Picture 27" descr="V:\Сектор аквакультуры\Комиссия по границам\Карты участков\2020\оз. Дегтево Кетовский р-н.bmp"/>
          <p:cNvPicPr/>
          <p:nvPr/>
        </p:nvPicPr>
        <p:blipFill>
          <a:blip r:embed="rId3"/>
          <a:stretch/>
        </p:blipFill>
        <p:spPr>
          <a:xfrm>
            <a:off x="128520" y="3478320"/>
            <a:ext cx="4519800" cy="2824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14365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2020-08-26T16:12:12Z</dcterms:modified>
  <cp:revision>933</cp:revision>
  <dc:subject/>
  <dc:title>Заседание комиссии по  определению рыбопромысловых  и рыбоводных участков  </dc:title>
</cp:coreProperties>
</file>