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2" name="CustomShape 2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0" y="0"/>
            <a:ext cx="6797520" cy="9926640"/>
          </a:xfrm>
          <a:custGeom>
            <a:avLst/>
            <a:gdLst/>
            <a:ahLst/>
            <a:rect l="0" t="0" r="r" b="b"/>
            <a:pathLst>
              <a:path w="18884" h="27576">
                <a:moveTo>
                  <a:pt x="4" y="0"/>
                </a:moveTo>
                <a:cubicBezTo>
                  <a:pt x="2" y="0"/>
                  <a:pt x="0" y="2"/>
                  <a:pt x="0" y="4"/>
                </a:cubicBezTo>
                <a:lnTo>
                  <a:pt x="0" y="27570"/>
                </a:lnTo>
                <a:cubicBezTo>
                  <a:pt x="0" y="27572"/>
                  <a:pt x="2" y="27575"/>
                  <a:pt x="4" y="27575"/>
                </a:cubicBezTo>
                <a:lnTo>
                  <a:pt x="18878" y="27575"/>
                </a:lnTo>
                <a:cubicBezTo>
                  <a:pt x="18880" y="27575"/>
                  <a:pt x="18883" y="27572"/>
                  <a:pt x="18883" y="27570"/>
                </a:cubicBezTo>
                <a:lnTo>
                  <a:pt x="18883" y="4"/>
                </a:lnTo>
                <a:cubicBezTo>
                  <a:pt x="18883" y="2"/>
                  <a:pt x="18880" y="0"/>
                  <a:pt x="18878" y="0"/>
                </a:cubicBezTo>
                <a:lnTo>
                  <a:pt x="4" y="0"/>
                </a:lnTo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4"/>
          <p:cNvSpPr/>
          <p:nvPr/>
        </p:nvSpPr>
        <p:spPr>
          <a:xfrm>
            <a:off x="0" y="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5"/>
          <p:cNvSpPr>
            <a:spLocks noGrp="1"/>
          </p:cNvSpPr>
          <p:nvPr>
            <p:ph type="dt"/>
          </p:nvPr>
        </p:nvSpPr>
        <p:spPr>
          <a:xfrm>
            <a:off x="3851280" y="-360"/>
            <a:ext cx="294336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0800" cy="371952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7440" cy="44654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CustomShape 8"/>
          <p:cNvSpPr/>
          <p:nvPr/>
        </p:nvSpPr>
        <p:spPr>
          <a:xfrm>
            <a:off x="0" y="9429840"/>
            <a:ext cx="294624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PlaceHolder 9"/>
          <p:cNvSpPr>
            <a:spLocks noGrp="1"/>
          </p:cNvSpPr>
          <p:nvPr>
            <p:ph type="sldNum"/>
          </p:nvPr>
        </p:nvSpPr>
        <p:spPr>
          <a:xfrm>
            <a:off x="3851280" y="9429480"/>
            <a:ext cx="294336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/>
            <a:fld id="{039E68E1-52E6-4E20-9C71-2F6DAE8E408F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3851280" y="9429840"/>
            <a:ext cx="294336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/>
            <a:fld id="{5333C40F-3265-459E-8446-7E6B3967E69C}" type="slidenum">
              <a:rPr b="0" lang="ru-RU" sz="1200" spc="-1" strike="noStrike">
                <a:solidFill>
                  <a:srgbClr val="000000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ldImg"/>
          </p:nvPr>
        </p:nvSpPr>
        <p:spPr>
          <a:xfrm>
            <a:off x="917640" y="744480"/>
            <a:ext cx="4964040" cy="3722760"/>
          </a:xfrm>
          <a:prstGeom prst="rect">
            <a:avLst/>
          </a:prstGeom>
        </p:spPr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40320" cy="4468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1B95BEDF-D3AB-4D23-BE13-6AA4F1CCE4EE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1" descr="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155520" y="1557360"/>
            <a:ext cx="17463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Обругай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Макушинский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4195800" y="638172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CustomShape 5"/>
          <p:cNvSpPr/>
          <p:nvPr/>
        </p:nvSpPr>
        <p:spPr>
          <a:xfrm>
            <a:off x="3948120" y="648828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6"/>
          <p:cNvSpPr/>
          <p:nvPr/>
        </p:nvSpPr>
        <p:spPr>
          <a:xfrm>
            <a:off x="4387680" y="2084400"/>
            <a:ext cx="118800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Обругай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CustomShape 8"/>
          <p:cNvSpPr/>
          <p:nvPr/>
        </p:nvSpPr>
        <p:spPr>
          <a:xfrm>
            <a:off x="2195640" y="784080"/>
            <a:ext cx="16398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CustomShape 9"/>
          <p:cNvSpPr/>
          <p:nvPr/>
        </p:nvSpPr>
        <p:spPr>
          <a:xfrm>
            <a:off x="486540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0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70,6 га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e1e8f5"/>
              </a:gs>
              <a:gs pos="100000">
                <a:srgbClr val="9ab5e4"/>
              </a:gs>
            </a:gsLst>
            <a:lin ang="189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4" name="Picture 25" descr=""/>
          <p:cNvPicPr/>
          <p:nvPr/>
        </p:nvPicPr>
        <p:blipFill>
          <a:blip r:embed="rId2"/>
          <a:stretch/>
        </p:blipFill>
        <p:spPr>
          <a:xfrm>
            <a:off x="5662440" y="2400480"/>
            <a:ext cx="3181680" cy="4383000"/>
          </a:xfrm>
          <a:prstGeom prst="rect">
            <a:avLst/>
          </a:prstGeom>
          <a:ln>
            <a:noFill/>
          </a:ln>
        </p:spPr>
      </p:pic>
      <p:sp>
        <p:nvSpPr>
          <p:cNvPr id="75" name="CustomShape 24"/>
          <p:cNvSpPr/>
          <p:nvPr/>
        </p:nvSpPr>
        <p:spPr>
          <a:xfrm>
            <a:off x="2617920" y="3141720"/>
            <a:ext cx="153720" cy="14292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5"/>
          <p:cNvSpPr/>
          <p:nvPr/>
        </p:nvSpPr>
        <p:spPr>
          <a:xfrm>
            <a:off x="2195640" y="3770280"/>
            <a:ext cx="123840" cy="23508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ffff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6"/>
          <p:cNvSpPr/>
          <p:nvPr/>
        </p:nvSpPr>
        <p:spPr>
          <a:xfrm>
            <a:off x="2870280" y="4491000"/>
            <a:ext cx="171360" cy="122400"/>
          </a:xfrm>
          <a:prstGeom prst="ellipse">
            <a:avLst/>
          </a:prstGeom>
          <a:solidFill>
            <a:srgbClr val="fdeada"/>
          </a:solidFill>
          <a:ln w="25560">
            <a:solidFill>
              <a:srgbClr val="fdead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Line 27"/>
          <p:cNvSpPr/>
          <p:nvPr/>
        </p:nvSpPr>
        <p:spPr>
          <a:xfrm flipH="1" flipV="1">
            <a:off x="5216040" y="2444400"/>
            <a:ext cx="1406520" cy="328788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28"/>
          <p:cNvSpPr/>
          <p:nvPr/>
        </p:nvSpPr>
        <p:spPr>
          <a:xfrm>
            <a:off x="3575160" y="603900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CustomShape 29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67°0′39″           54°57′22″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67°0′5″             54°56′56″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3.   67°0′51″           54°56′52″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CustomShape 30"/>
          <p:cNvSpPr/>
          <p:nvPr/>
        </p:nvSpPr>
        <p:spPr>
          <a:xfrm>
            <a:off x="1906560" y="2841480"/>
            <a:ext cx="223380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82" name="Picture 34" descr="V:\Сектор аквакультуры\Комиссия по границам\Карты участков\2020\оз. Обругай Макушинский район.bmp"/>
          <p:cNvPicPr/>
          <p:nvPr/>
        </p:nvPicPr>
        <p:blipFill>
          <a:blip r:embed="rId3"/>
          <a:stretch/>
        </p:blipFill>
        <p:spPr>
          <a:xfrm>
            <a:off x="361800" y="3497400"/>
            <a:ext cx="3984840" cy="2490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2020-08-26T16:54:07Z</dcterms:modified>
  <cp:revision>933</cp:revision>
  <dc:subject/>
  <dc:title>Заседание комиссии по  определению рыбопромысловых  и рыбоводных участков  </dc:title>
</cp:coreProperties>
</file>