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DD85262E-B876-49AE-AFEA-D7F32D90D899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0A41881C-9FD3-4FAB-8C6F-BA9BACC14607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723BE82B-EABC-4E2D-BD85-61D739A66AF2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7463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Песьяное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62840" y="148752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Половинский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075200" y="640224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3794040" y="659304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5121360" y="1974960"/>
            <a:ext cx="133452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Песьяное 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1373040" y="6494400"/>
            <a:ext cx="231480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5611680" y="76356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5186520" y="1539720"/>
            <a:ext cx="149832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46,8 га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>
            <a:off x="2263680" y="112068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66°37′2″           54°50′47″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66°37′36″         54°50′33″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>
              <a:buClr>
                <a:srgbClr val="000000"/>
              </a:buClr>
              <a:buFont typeface="StarSymbol"/>
              <a:buAutoNum type="arabicPeriod" startAt="3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66°37′4″           54°50′21″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CustomShape 22"/>
          <p:cNvSpPr/>
          <p:nvPr/>
        </p:nvSpPr>
        <p:spPr>
          <a:xfrm>
            <a:off x="2235240" y="265104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CustomShape 23"/>
          <p:cNvSpPr/>
          <p:nvPr/>
        </p:nvSpPr>
        <p:spPr>
          <a:xfrm>
            <a:off x="2340000" y="763560"/>
            <a:ext cx="23763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            рыбоводного 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4" name="Picture 25" descr=""/>
          <p:cNvPicPr/>
          <p:nvPr/>
        </p:nvPicPr>
        <p:blipFill>
          <a:blip r:embed="rId2"/>
          <a:stretch/>
        </p:blipFill>
        <p:spPr>
          <a:xfrm>
            <a:off x="4813200" y="3068640"/>
            <a:ext cx="4265640" cy="3098880"/>
          </a:xfrm>
          <a:prstGeom prst="rect">
            <a:avLst/>
          </a:prstGeom>
          <a:ln>
            <a:noFill/>
          </a:ln>
        </p:spPr>
      </p:pic>
      <p:sp>
        <p:nvSpPr>
          <p:cNvPr id="75" name="Line 24"/>
          <p:cNvSpPr/>
          <p:nvPr/>
        </p:nvSpPr>
        <p:spPr>
          <a:xfrm flipH="1" flipV="1">
            <a:off x="6159240" y="2417400"/>
            <a:ext cx="2444760" cy="225756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76" name="Picture 2" descr="V:\Сектор аквакультуры\Комиссия по границам\Карты участков\2020\оз. Песьяное Половинский район (с. Нахимовка) 59 га.bmp"/>
          <p:cNvPicPr/>
          <p:nvPr/>
        </p:nvPicPr>
        <p:blipFill>
          <a:blip r:embed="rId3"/>
          <a:stretch/>
        </p:blipFill>
        <p:spPr>
          <a:xfrm>
            <a:off x="407880" y="3516480"/>
            <a:ext cx="3894120" cy="2433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2020-08-26T17:06:33Z</dcterms:modified>
  <cp:revision>933</cp:revision>
  <dc:subject/>
  <dc:title>Заседание комиссии по  определению рыбопромысловых  и рыбоводных участков  </dc:title>
</cp:coreProperties>
</file>