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7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46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23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53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15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82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6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59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97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7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6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6365"/>
            <a:ext cx="7535207" cy="508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83278" y="249372"/>
            <a:ext cx="4292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СХЕМА ГРАНИЦ РЫБОВОДНОГО УЧАСТКА №13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599282"/>
            <a:ext cx="1592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оз. </a:t>
            </a:r>
            <a:r>
              <a:rPr lang="ru-RU" sz="1600" b="1" dirty="0" err="1" smtClean="0">
                <a:solidFill>
                  <a:prstClr val="black"/>
                </a:solidFill>
              </a:rPr>
              <a:t>Козлушкино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7007" y="914833"/>
            <a:ext cx="25105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solidFill>
                  <a:prstClr val="black"/>
                </a:solidFill>
              </a:rPr>
              <a:t>Частоозерский</a:t>
            </a:r>
            <a:r>
              <a:rPr lang="ru-RU" sz="1200" b="1" dirty="0" smtClean="0">
                <a:solidFill>
                  <a:prstClr val="black"/>
                </a:solidFill>
              </a:rPr>
              <a:t> район</a:t>
            </a:r>
          </a:p>
          <a:p>
            <a:pPr algn="ctr"/>
            <a:r>
              <a:rPr lang="ru-RU" sz="1200" dirty="0" err="1" smtClean="0">
                <a:solidFill>
                  <a:prstClr val="black"/>
                </a:solidFill>
              </a:rPr>
              <a:t>Долговской</a:t>
            </a:r>
            <a:r>
              <a:rPr lang="ru-RU" sz="1200" dirty="0" smtClean="0">
                <a:solidFill>
                  <a:prstClr val="black"/>
                </a:solidFill>
              </a:rPr>
              <a:t> сельский совет</a:t>
            </a:r>
            <a:endParaRPr lang="ru-RU" sz="800" dirty="0" smtClean="0">
              <a:solidFill>
                <a:prstClr val="black"/>
              </a:solidFill>
            </a:endParaRPr>
          </a:p>
          <a:p>
            <a:pPr algn="ctr"/>
            <a:endParaRPr lang="ru-RU" sz="200" i="1" dirty="0" smtClean="0">
              <a:solidFill>
                <a:prstClr val="black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1187624" y="4382358"/>
            <a:ext cx="2592288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3537" y="3912471"/>
            <a:ext cx="157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оз. </a:t>
            </a:r>
            <a:r>
              <a:rPr lang="ru-RU" sz="1600" dirty="0" err="1" smtClean="0">
                <a:solidFill>
                  <a:srgbClr val="1F497D"/>
                </a:solidFill>
              </a:rPr>
              <a:t>Козлушкино</a:t>
            </a:r>
            <a:r>
              <a:rPr lang="ru-RU" sz="1600" dirty="0" smtClean="0">
                <a:solidFill>
                  <a:srgbClr val="1F497D"/>
                </a:solidFill>
              </a:rPr>
              <a:t> </a:t>
            </a:r>
            <a:endParaRPr lang="ru-RU" sz="1200" dirty="0">
              <a:solidFill>
                <a:srgbClr val="1F497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049" y="6131773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Условные обозначения: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3690" y="6377994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-  Граница рыбоводного</a:t>
            </a:r>
          </a:p>
          <a:p>
            <a:r>
              <a:rPr lang="ru-RU" sz="1000" dirty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    участка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2" name="Минус 31"/>
          <p:cNvSpPr/>
          <p:nvPr/>
        </p:nvSpPr>
        <p:spPr>
          <a:xfrm>
            <a:off x="122279" y="6503664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" lastClr="FFFFFF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6365"/>
            <a:ext cx="2090735" cy="150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8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Киселёва Екатерина Евгеньевна</dc:creator>
  <cp:lastModifiedBy>Киселёва Екатерина Евгеньевна</cp:lastModifiedBy>
  <cp:revision>1</cp:revision>
  <dcterms:created xsi:type="dcterms:W3CDTF">2016-10-06T07:52:15Z</dcterms:created>
  <dcterms:modified xsi:type="dcterms:W3CDTF">2016-10-06T07:52:44Z</dcterms:modified>
</cp:coreProperties>
</file>