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9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0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4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0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0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6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3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07" y="1556791"/>
            <a:ext cx="7756664" cy="523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3279" y="273792"/>
            <a:ext cx="429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№14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612346"/>
            <a:ext cx="173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</a:t>
            </a:r>
            <a:r>
              <a:rPr lang="ru-RU" sz="1600" b="1" dirty="0" err="1" smtClean="0">
                <a:solidFill>
                  <a:prstClr val="black"/>
                </a:solidFill>
              </a:rPr>
              <a:t>Дурнеево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053" y="933640"/>
            <a:ext cx="25742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prstClr val="black"/>
                </a:solidFill>
              </a:rPr>
              <a:t>Частоозерский</a:t>
            </a:r>
            <a:r>
              <a:rPr lang="ru-RU" sz="1200" b="1" dirty="0" smtClean="0">
                <a:solidFill>
                  <a:prstClr val="black"/>
                </a:solidFill>
              </a:rPr>
              <a:t>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Беляковский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204539" y="1831441"/>
            <a:ext cx="837997" cy="51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14344" y="151031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оз. </a:t>
            </a:r>
            <a:r>
              <a:rPr lang="ru-RU" sz="1600" dirty="0" err="1" smtClean="0">
                <a:solidFill>
                  <a:srgbClr val="1F497D"/>
                </a:solidFill>
              </a:rPr>
              <a:t>Дурнеево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598" y="6008663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39" y="6254884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231828" y="6380554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665924"/>
            <a:ext cx="2159921" cy="15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2016-10-06T07:52:52Z</dcterms:created>
  <dcterms:modified xsi:type="dcterms:W3CDTF">2016-10-06T07:53:13Z</dcterms:modified>
</cp:coreProperties>
</file>