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5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86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01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18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5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52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62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47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4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77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24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2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9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6234"/>
            <a:ext cx="5713508" cy="648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cdn6.bigcommerce.com/s-eits0w6/product_images/uploaded_images/compass-rose-metal-wall-art.jpg?t=140855056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5" y="224952"/>
            <a:ext cx="418643" cy="3873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83641" y="273792"/>
            <a:ext cx="4277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СХЕМА ГРАНИЦ РЫБОВОДНОГО УЧАСТКА №7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17646" y="612346"/>
            <a:ext cx="1505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оз. </a:t>
            </a:r>
            <a:r>
              <a:rPr lang="ru-RU" sz="1600" b="1" dirty="0" err="1" smtClean="0">
                <a:solidFill>
                  <a:prstClr val="black"/>
                </a:solidFill>
              </a:rPr>
              <a:t>Марково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7742" y="937835"/>
            <a:ext cx="33651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Кетовский район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Марковский сельский совет</a:t>
            </a:r>
            <a:endParaRPr lang="ru-RU" sz="800" dirty="0" smtClean="0">
              <a:solidFill>
                <a:prstClr val="black"/>
              </a:solidFill>
            </a:endParaRPr>
          </a:p>
          <a:p>
            <a:pPr algn="ctr"/>
            <a:endParaRPr lang="ru-RU" sz="200" i="1" dirty="0" smtClean="0">
              <a:solidFill>
                <a:prstClr val="black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6876256" y="4725144"/>
            <a:ext cx="1611755" cy="1619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21818" y="6368414"/>
            <a:ext cx="1265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1F497D"/>
                </a:solidFill>
              </a:rPr>
              <a:t>о</a:t>
            </a:r>
            <a:r>
              <a:rPr lang="ru-RU" sz="1600" dirty="0" smtClean="0">
                <a:solidFill>
                  <a:srgbClr val="1F497D"/>
                </a:solidFill>
              </a:rPr>
              <a:t>з. </a:t>
            </a:r>
            <a:r>
              <a:rPr lang="ru-RU" sz="1600" dirty="0" err="1" smtClean="0">
                <a:solidFill>
                  <a:srgbClr val="1F497D"/>
                </a:solidFill>
              </a:rPr>
              <a:t>Марково</a:t>
            </a:r>
            <a:endParaRPr lang="ru-RU" sz="1600" dirty="0">
              <a:solidFill>
                <a:srgbClr val="1F497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9552" y="5960318"/>
            <a:ext cx="1556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</a:rPr>
              <a:t>Условные обозначения: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3606" y="6218933"/>
            <a:ext cx="188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000" dirty="0" smtClean="0">
                <a:solidFill>
                  <a:prstClr val="black"/>
                </a:solidFill>
              </a:rPr>
              <a:t>-  Граница рыбоводного</a:t>
            </a:r>
          </a:p>
          <a:p>
            <a:r>
              <a:rPr lang="ru-RU" sz="1000" dirty="0">
                <a:solidFill>
                  <a:prstClr val="black"/>
                </a:solidFill>
              </a:rPr>
              <a:t> </a:t>
            </a:r>
            <a:r>
              <a:rPr lang="ru-RU" sz="1000" dirty="0" smtClean="0">
                <a:solidFill>
                  <a:prstClr val="black"/>
                </a:solidFill>
              </a:rPr>
              <a:t>    участка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2" name="Минус 31"/>
          <p:cNvSpPr/>
          <p:nvPr/>
        </p:nvSpPr>
        <p:spPr>
          <a:xfrm>
            <a:off x="166781" y="6344602"/>
            <a:ext cx="246825" cy="47625"/>
          </a:xfrm>
          <a:prstGeom prst="mathMinus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ru-RU" kern="0">
              <a:solidFill>
                <a:sysClr val="window" lastClr="FFFFFF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81" y="3257529"/>
            <a:ext cx="3062749" cy="227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01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Экран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Киселёва Екатерина Евгеньевна</dc:creator>
  <cp:lastModifiedBy>Киселёва Екатерина Евгеньевна</cp:lastModifiedBy>
  <cp:revision>1</cp:revision>
  <dcterms:created xsi:type="dcterms:W3CDTF">2016-10-06T07:47:23Z</dcterms:created>
  <dcterms:modified xsi:type="dcterms:W3CDTF">2016-10-06T07:47:42Z</dcterms:modified>
</cp:coreProperties>
</file>